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notesMasterIdLst>
    <p:notesMasterId r:id="rId7"/>
  </p:notesMasterIdLst>
  <p:handoutMasterIdLst>
    <p:handoutMasterId r:id="rId8"/>
  </p:handoutMasterIdLst>
  <p:sldIdLst>
    <p:sldId id="277" r:id="rId2"/>
    <p:sldId id="359" r:id="rId3"/>
    <p:sldId id="368" r:id="rId4"/>
    <p:sldId id="376" r:id="rId5"/>
    <p:sldId id="377" r:id="rId6"/>
  </p:sldIdLst>
  <p:sldSz cx="9144000" cy="6858000" type="screen4x3"/>
  <p:notesSz cx="6858000" cy="9947275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65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2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389D6-41E2-41E3-A4EF-F378B3FA475D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069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069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57134-B35F-46D4-86A9-8B4F947F035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856017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26DD5-8FCD-493C-999E-1FD0AA728195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5452"/>
            <a:ext cx="5486400" cy="4475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068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068"/>
            <a:ext cx="2971800" cy="4977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A516C9-BBA0-48D9-8F55-1255C68904B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1738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A46AABC-3757-4907-8C53-E0F4B47FCA89}" type="datetimeFigureOut">
              <a:rPr lang="id-ID" smtClean="0"/>
              <a:pPr/>
              <a:t>05/05/2018</a:t>
            </a:fld>
            <a:endParaRPr lang="id-ID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E42403-823A-469E-90ED-51FF80CFA53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473" y="1933932"/>
            <a:ext cx="8572560" cy="2791212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b="1" dirty="0" smtClean="0">
                <a:solidFill>
                  <a:srgbClr val="7030A0"/>
                </a:solidFill>
                <a:latin typeface="Georgia" pitchFamily="18" charset="0"/>
              </a:rPr>
              <a:t>Teknis pemberkasan</a:t>
            </a:r>
            <a:br>
              <a:rPr lang="id-ID" sz="3200" b="1" dirty="0" smtClean="0">
                <a:solidFill>
                  <a:srgbClr val="7030A0"/>
                </a:solidFill>
                <a:latin typeface="Georgia" pitchFamily="18" charset="0"/>
              </a:rPr>
            </a:br>
            <a:r>
              <a:rPr lang="id-ID" sz="2400" b="1" dirty="0" smtClean="0">
                <a:solidFill>
                  <a:srgbClr val="7030A0"/>
                </a:solidFill>
                <a:latin typeface="Georgia" pitchFamily="18" charset="0"/>
              </a:rPr>
              <a:t/>
            </a:r>
            <a:br>
              <a:rPr lang="id-ID" sz="2400" b="1" dirty="0" smtClean="0">
                <a:solidFill>
                  <a:srgbClr val="7030A0"/>
                </a:solidFill>
                <a:latin typeface="Georgia" pitchFamily="18" charset="0"/>
              </a:rPr>
            </a:br>
            <a:r>
              <a:rPr lang="id-ID" sz="3200" b="1" dirty="0" smtClean="0">
                <a:solidFill>
                  <a:srgbClr val="7030A0"/>
                </a:solidFill>
                <a:latin typeface="Georgia" pitchFamily="18" charset="0"/>
              </a:rPr>
              <a:t>PEncairan</a:t>
            </a:r>
            <a:r>
              <a:rPr lang="id-ID" sz="3200" b="1" cap="all" dirty="0" smtClean="0">
                <a:solidFill>
                  <a:srgbClr val="7030A0"/>
                </a:solidFill>
                <a:latin typeface="Georgia" pitchFamily="18" charset="0"/>
              </a:rPr>
              <a:t> BELANJA BANTUAN KEUANGAN KEPADA PEMERINTAH DESA UNTUK OPERASIONAL TPQ </a:t>
            </a:r>
            <a:br>
              <a:rPr lang="id-ID" sz="3200" b="1" cap="all" dirty="0" smtClean="0">
                <a:solidFill>
                  <a:srgbClr val="7030A0"/>
                </a:solidFill>
                <a:latin typeface="Georgia" pitchFamily="18" charset="0"/>
              </a:rPr>
            </a:br>
            <a:r>
              <a:rPr lang="id-ID" sz="3200" b="1" cap="all" dirty="0" smtClean="0">
                <a:solidFill>
                  <a:srgbClr val="7030A0"/>
                </a:solidFill>
                <a:latin typeface="Georgia" pitchFamily="18" charset="0"/>
              </a:rPr>
              <a:t>TAHUN ANGGARAN 2018</a:t>
            </a:r>
            <a:endParaRPr lang="id-ID" sz="32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pic>
        <p:nvPicPr>
          <p:cNvPr id="19457" name="Picture 1" descr="kbmku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6811" y="214291"/>
            <a:ext cx="1285884" cy="12704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450520" y="5442540"/>
            <a:ext cx="4857784" cy="86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/>
            </a:r>
            <a:b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</a:br>
            <a: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/>
            </a:r>
            <a:b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</a:br>
            <a: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/>
            </a:r>
            <a:b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</a:br>
            <a:r>
              <a:rPr kumimoji="0" lang="id-ID" sz="6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Kebumen,</a:t>
            </a:r>
            <a:r>
              <a:rPr kumimoji="0" lang="id-ID" sz="6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  </a:t>
            </a:r>
            <a:r>
              <a:rPr lang="id-ID" sz="6200" b="1" dirty="0" smtClean="0">
                <a:solidFill>
                  <a:srgbClr val="C00000"/>
                </a:solidFill>
                <a:latin typeface="Georgia" pitchFamily="18" charset="0"/>
                <a:ea typeface="+mj-ea"/>
                <a:cs typeface="+mj-cs"/>
              </a:rPr>
              <a:t>4</a:t>
            </a:r>
            <a:r>
              <a:rPr kumimoji="0" lang="id-ID" sz="6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 Mei </a:t>
            </a:r>
            <a:r>
              <a:rPr lang="id-ID" sz="6200" b="1" dirty="0" smtClean="0">
                <a:solidFill>
                  <a:srgbClr val="C00000"/>
                </a:solidFill>
                <a:latin typeface="Georgia" pitchFamily="18" charset="0"/>
                <a:ea typeface="+mj-ea"/>
                <a:cs typeface="+mj-cs"/>
              </a:rPr>
              <a:t> </a:t>
            </a:r>
            <a:r>
              <a:rPr kumimoji="0" lang="id-ID" sz="6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2018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itchFamily="34" charset="0"/>
                <a:ea typeface="+mj-ea"/>
                <a:cs typeface="+mj-cs"/>
              </a:rPr>
              <a:t/>
            </a:r>
            <a:b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itchFamily="34" charset="0"/>
                <a:ea typeface="+mj-ea"/>
                <a:cs typeface="+mj-cs"/>
              </a:rPr>
            </a:b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Franklin Gothic Book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332656"/>
            <a:ext cx="8229600" cy="64294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tabLst>
                <a:tab pos="914400" algn="l"/>
              </a:tabLst>
              <a:defRPr/>
            </a:pPr>
            <a:r>
              <a:rPr lang="id-ID" sz="3600" b="1" dirty="0" smtClean="0">
                <a:solidFill>
                  <a:srgbClr val="0070C0"/>
                </a:solidFill>
                <a:latin typeface="Franklin Gothic Book" pitchFamily="34" charset="0"/>
              </a:rPr>
              <a:t>DASAR</a:t>
            </a:r>
            <a:endParaRPr lang="en-US" sz="3600" b="1" dirty="0" smtClean="0">
              <a:latin typeface="Franklin Gothic Book" pitchFamily="34" charset="0"/>
            </a:endParaRPr>
          </a:p>
          <a:p>
            <a:pPr marL="400050" indent="-400050" eaLnBrk="1" hangingPunct="1">
              <a:lnSpc>
                <a:spcPct val="90000"/>
              </a:lnSpc>
              <a:buFont typeface="Wingdings" pitchFamily="2" charset="2"/>
              <a:buNone/>
              <a:tabLst>
                <a:tab pos="338138" algn="l"/>
              </a:tabLst>
              <a:defRPr/>
            </a:pPr>
            <a:endParaRPr lang="en-US" b="1" dirty="0" smtClean="0">
              <a:solidFill>
                <a:schemeClr val="bg2"/>
              </a:solidFill>
              <a:latin typeface="Franklin Gothic Book" pitchFamily="34" charset="0"/>
            </a:endParaRPr>
          </a:p>
          <a:p>
            <a:pPr marL="400050" indent="-400050" eaLnBrk="1" hangingPunct="1">
              <a:lnSpc>
                <a:spcPct val="90000"/>
              </a:lnSpc>
              <a:buFontTx/>
              <a:buAutoNum type="arabicPeriod"/>
              <a:tabLst>
                <a:tab pos="338138" algn="l"/>
              </a:tabLst>
              <a:defRPr/>
            </a:pPr>
            <a:endParaRPr lang="en-US" b="1" dirty="0" smtClean="0">
              <a:solidFill>
                <a:schemeClr val="bg2"/>
              </a:solidFill>
              <a:latin typeface="Franklin Gothic Book" pitchFamily="34" charset="0"/>
            </a:endParaRPr>
          </a:p>
          <a:p>
            <a:pPr marL="400050" indent="-400050" eaLnBrk="1" hangingPunct="1">
              <a:lnSpc>
                <a:spcPct val="90000"/>
              </a:lnSpc>
              <a:buFont typeface="Wingdings" pitchFamily="2" charset="2"/>
              <a:buNone/>
              <a:tabLst>
                <a:tab pos="338138" algn="l"/>
              </a:tabLst>
              <a:defRPr/>
            </a:pPr>
            <a:endParaRPr lang="en-US" b="1" dirty="0" smtClean="0">
              <a:latin typeface="Franklin Gothic Book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51520" y="1196752"/>
            <a:ext cx="7992888" cy="54726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id-ID" sz="2000" dirty="0" smtClean="0">
                <a:latin typeface="Bookman Old Style" pitchFamily="18" charset="0"/>
              </a:rPr>
              <a:t>PERATURAN DAERAH KABUPATEN KEBUMEN NOMOR 20 TAHUN 2017, TENTANG ANGGARAN PENDAPATAN DAN BELANJA DAERAH TAHUN ANGARAN 2017 (LEMBARAN DAERAH KABUPATEN KEBUMEN TAHUN 2017 NOMOR 20)</a:t>
            </a:r>
          </a:p>
          <a:p>
            <a:pPr marL="457200" indent="-457200" algn="just">
              <a:spcBef>
                <a:spcPts val="600"/>
              </a:spcBef>
              <a:buFont typeface="+mj-lt"/>
              <a:buAutoNum type="arabicPeriod"/>
            </a:pPr>
            <a:r>
              <a:rPr lang="id-ID" sz="2000" dirty="0">
                <a:latin typeface="Bookman Old Style" pitchFamily="18" charset="0"/>
              </a:rPr>
              <a:t>PERATURAN BUPATI KEBUMEN NOMOR 12 TAHUN 2018 TENTANG BELANJA BANTUAN KEUANGAN KEPADA PEMERINTAH DESA UNTUK OPERASIONAL TPQ TAHUN ANGGARAN </a:t>
            </a:r>
            <a:r>
              <a:rPr lang="id-ID" sz="2000" dirty="0" smtClean="0">
                <a:latin typeface="Bookman Old Style" pitchFamily="18" charset="0"/>
              </a:rPr>
              <a:t>2018</a:t>
            </a:r>
            <a:endParaRPr lang="id-ID" sz="2000" dirty="0">
              <a:latin typeface="Bookman Old Style" pitchFamily="18" charset="0"/>
            </a:endParaRPr>
          </a:p>
          <a:p>
            <a:pPr marL="457200" indent="-457200" algn="just">
              <a:spcBef>
                <a:spcPts val="600"/>
              </a:spcBef>
              <a:buFont typeface="+mj-lt"/>
              <a:buAutoNum type="arabicPeriod"/>
            </a:pPr>
            <a:r>
              <a:rPr lang="id-ID" sz="2000" dirty="0" smtClean="0">
                <a:latin typeface="Bookman Old Style" pitchFamily="18" charset="0"/>
              </a:rPr>
              <a:t>KEPUTUSAN BUPATI KEBUMEM NOMOR 489/74 TAHUN 2018 TENTANG PENERIMA BELANJA BANTUAN KEPADA PEMERINTAH DESA UNTUK OPERASIONAL TPQ DI KABUPATEN KEBUMEN TAHUN ANGGARAN 2018, SEBESAR </a:t>
            </a:r>
            <a:r>
              <a:rPr lang="id-ID" sz="2000" b="1" dirty="0" smtClean="0">
                <a:latin typeface="Bookman Old Style" pitchFamily="18" charset="0"/>
              </a:rPr>
              <a:t>Rp. 2.245.000.000,00 (dua miliar dua ratus empat puluh lima juta rupiah) </a:t>
            </a:r>
          </a:p>
          <a:p>
            <a:pPr marL="457200" indent="-457200" algn="just">
              <a:buFont typeface="+mj-lt"/>
              <a:buAutoNum type="arabicPeriod"/>
            </a:pPr>
            <a:endParaRPr lang="id-ID" sz="2500" dirty="0" smtClean="0">
              <a:latin typeface="Bookman Old Style" pitchFamily="18" charset="0"/>
            </a:endParaRPr>
          </a:p>
          <a:p>
            <a:pPr algn="just"/>
            <a:endParaRPr lang="id-ID" sz="25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79512" y="30691"/>
            <a:ext cx="8712968" cy="100811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lnSpc>
                <a:spcPct val="90000"/>
              </a:lnSpc>
              <a:buFont typeface="Wingdings" pitchFamily="2" charset="2"/>
              <a:buNone/>
              <a:tabLst>
                <a:tab pos="914400" algn="l"/>
              </a:tabLst>
              <a:defRPr/>
            </a:pPr>
            <a:r>
              <a:rPr lang="id-ID" sz="3200" b="1" dirty="0" smtClean="0">
                <a:solidFill>
                  <a:srgbClr val="0070C0"/>
                </a:solidFill>
                <a:latin typeface="Bookman Old Style" pitchFamily="18" charset="0"/>
              </a:rPr>
              <a:t>TAHAPAN PELAKSANAAN BELANJA BANTUAN KEUANGAN:</a:t>
            </a:r>
            <a:endParaRPr lang="en-US" sz="3200" b="1" dirty="0" smtClean="0">
              <a:latin typeface="Bookman Old Style" pitchFamily="18" charset="0"/>
            </a:endParaRPr>
          </a:p>
          <a:p>
            <a:pPr marL="0" indent="0">
              <a:lnSpc>
                <a:spcPct val="90000"/>
              </a:lnSpc>
              <a:buNone/>
              <a:tabLst>
                <a:tab pos="338138" algn="l"/>
              </a:tabLst>
              <a:defRPr/>
            </a:pPr>
            <a:endParaRPr lang="en-US" b="1" dirty="0" smtClean="0">
              <a:solidFill>
                <a:schemeClr val="bg2"/>
              </a:solidFill>
              <a:latin typeface="Bookman Old Style" pitchFamily="18" charset="0"/>
            </a:endParaRPr>
          </a:p>
          <a:p>
            <a:pPr marL="400050" indent="-400050">
              <a:lnSpc>
                <a:spcPct val="90000"/>
              </a:lnSpc>
              <a:buFont typeface="Wingdings" pitchFamily="2" charset="2"/>
              <a:buNone/>
              <a:tabLst>
                <a:tab pos="338138" algn="l"/>
              </a:tabLst>
              <a:defRPr/>
            </a:pPr>
            <a:endParaRPr lang="en-US" b="1" dirty="0" smtClean="0">
              <a:latin typeface="Bookman Old Style" pitchFamily="18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7579399"/>
              </p:ext>
            </p:extLst>
          </p:nvPr>
        </p:nvGraphicFramePr>
        <p:xfrm>
          <a:off x="304800" y="1554163"/>
          <a:ext cx="8686800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148"/>
                <a:gridCol w="2447964"/>
                <a:gridCol w="3268898"/>
                <a:gridCol w="194279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500" dirty="0" smtClean="0"/>
                        <a:t>No</a:t>
                      </a:r>
                      <a:endParaRPr lang="id-ID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 smtClean="0"/>
                        <a:t>Jadwal</a:t>
                      </a:r>
                      <a:endParaRPr lang="id-ID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 smtClean="0"/>
                        <a:t>Kegiatan</a:t>
                      </a:r>
                      <a:endParaRPr lang="id-ID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 smtClean="0"/>
                        <a:t>Keterangan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1. 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Maret 2018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Penetapan Perbup Bankeu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Nomor</a:t>
                      </a:r>
                      <a:r>
                        <a:rPr lang="id-ID" baseline="0" dirty="0" smtClean="0"/>
                        <a:t> 12 Tahun 2018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2.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Maret 2018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Penetapan SK Penerima Bankeu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Nomor</a:t>
                      </a:r>
                      <a:r>
                        <a:rPr lang="id-ID" baseline="0" dirty="0" smtClean="0"/>
                        <a:t> 489/74 Tahun 2018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3.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4 Mei 2018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Sosialisasi</a:t>
                      </a:r>
                      <a:r>
                        <a:rPr lang="id-ID" baseline="0" dirty="0" smtClean="0"/>
                        <a:t> kepada penerima Bankeu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449</a:t>
                      </a:r>
                      <a:r>
                        <a:rPr lang="id-ID" baseline="0" dirty="0" smtClean="0"/>
                        <a:t> Desa (penerima)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4.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14 Mei</a:t>
                      </a:r>
                      <a:r>
                        <a:rPr lang="id-ID" baseline="0" dirty="0" smtClean="0"/>
                        <a:t> s/d 8 Juni 2018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Pemberkasan Pencairan Bankeu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Target 50 % 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5.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Juli</a:t>
                      </a:r>
                      <a:r>
                        <a:rPr lang="id-ID" baseline="0" dirty="0" smtClean="0"/>
                        <a:t> s/d Nopember</a:t>
                      </a:r>
                      <a:r>
                        <a:rPr lang="id-ID" dirty="0" smtClean="0"/>
                        <a:t> 2018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Pemberkasan Pencairan Bankeu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Target</a:t>
                      </a:r>
                      <a:r>
                        <a:rPr lang="id-ID" baseline="0" dirty="0" smtClean="0"/>
                        <a:t> 100 %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6.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aseline="0" dirty="0" smtClean="0"/>
                        <a:t>Desember 2018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Penyampaian</a:t>
                      </a:r>
                      <a:r>
                        <a:rPr lang="id-ID" baseline="0" dirty="0" smtClean="0"/>
                        <a:t> Laoran Pertanggungjawaban 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449</a:t>
                      </a:r>
                      <a:r>
                        <a:rPr lang="id-ID" baseline="0" dirty="0" smtClean="0"/>
                        <a:t> </a:t>
                      </a:r>
                      <a:r>
                        <a:rPr lang="id-ID" dirty="0" smtClean="0"/>
                        <a:t>penerima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106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4624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id-ID" dirty="0" smtClean="0"/>
              <a:t>Hal-hal yang perlu di perhatikan</a:t>
            </a:r>
            <a:endParaRPr lang="id-ID" dirty="0"/>
          </a:p>
        </p:txBody>
      </p:sp>
      <p:graphicFrame>
        <p:nvGraphicFramePr>
          <p:cNvPr id="4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8225677"/>
              </p:ext>
            </p:extLst>
          </p:nvPr>
        </p:nvGraphicFramePr>
        <p:xfrm>
          <a:off x="323528" y="1216496"/>
          <a:ext cx="8587680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937"/>
                <a:gridCol w="3950438"/>
                <a:gridCol w="36933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No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Kegiatan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Keterangan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id-ID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800" b="0" dirty="0" smtClean="0">
                          <a:solidFill>
                            <a:schemeClr val="tx1"/>
                          </a:solidFill>
                        </a:rPr>
                        <a:t>Memasukan</a:t>
                      </a:r>
                      <a:r>
                        <a:rPr lang="id-ID" sz="1800" b="0" baseline="0" dirty="0" smtClean="0">
                          <a:solidFill>
                            <a:schemeClr val="tx1"/>
                          </a:solidFill>
                        </a:rPr>
                        <a:t> anggaran belanja bantuan keuangan ke APBDes 2018 sebesar Rp. 5.000.000,00 (lima juta rupiah)</a:t>
                      </a:r>
                      <a:endParaRPr lang="id-ID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Pencairan</a:t>
                      </a:r>
                      <a:r>
                        <a:rPr lang="id-ID" baseline="0" dirty="0" smtClean="0">
                          <a:solidFill>
                            <a:schemeClr val="tx1"/>
                          </a:solidFill>
                        </a:rPr>
                        <a:t> belum bisa dilaksanakan apabila belum masuk APBDes 2018</a:t>
                      </a:r>
                      <a:endParaRPr lang="id-ID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id-ID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id-ID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id-ID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800" dirty="0" smtClean="0">
                          <a:solidFill>
                            <a:schemeClr val="tx1"/>
                          </a:solidFill>
                        </a:rPr>
                        <a:t>Mengirimkan</a:t>
                      </a:r>
                      <a:r>
                        <a:rPr lang="id-ID" sz="1800" baseline="0" dirty="0" smtClean="0">
                          <a:solidFill>
                            <a:schemeClr val="tx1"/>
                          </a:solidFill>
                        </a:rPr>
                        <a:t> berkas Pencairan sebanyak </a:t>
                      </a:r>
                      <a:r>
                        <a:rPr lang="id-ID" sz="1800" b="1" baseline="0" dirty="0" smtClean="0">
                          <a:solidFill>
                            <a:schemeClr val="tx1"/>
                          </a:solidFill>
                        </a:rPr>
                        <a:t>3 bendel </a:t>
                      </a:r>
                      <a:r>
                        <a:rPr lang="id-ID" sz="1800" baseline="0" dirty="0" smtClean="0">
                          <a:solidFill>
                            <a:schemeClr val="tx1"/>
                          </a:solidFill>
                        </a:rPr>
                        <a:t>dengan susunan/lampiran :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id-ID" sz="1800" b="1" baseline="0" dirty="0" smtClean="0">
                          <a:solidFill>
                            <a:schemeClr val="tx1"/>
                          </a:solidFill>
                        </a:rPr>
                        <a:t>Kwitansi Penerima bermeterai 6000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id-ID" sz="1800" b="1" baseline="0" dirty="0" smtClean="0">
                          <a:solidFill>
                            <a:schemeClr val="tx1"/>
                          </a:solidFill>
                        </a:rPr>
                        <a:t>Surat permhononan Pencairan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id-ID" sz="1800" b="1" baseline="0" dirty="0" smtClean="0">
                          <a:solidFill>
                            <a:schemeClr val="tx1"/>
                          </a:solidFill>
                        </a:rPr>
                        <a:t>Rencana Anggaran Biaya (RAB)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id-ID" sz="1800" b="1" baseline="0" dirty="0" smtClean="0">
                          <a:solidFill>
                            <a:schemeClr val="tx1"/>
                          </a:solidFill>
                        </a:rPr>
                        <a:t>Fc nomor rekening Pemerintah Desa</a:t>
                      </a:r>
                      <a:endParaRPr lang="id-ID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sz="3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id-ID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1800" b="1" u="none" dirty="0" smtClean="0">
                          <a:solidFill>
                            <a:schemeClr val="tx1"/>
                          </a:solidFill>
                        </a:rPr>
                        <a:t>Materi</a:t>
                      </a:r>
                      <a:r>
                        <a:rPr lang="id-ID" sz="1800" b="1" u="none" baseline="0" dirty="0" smtClean="0">
                          <a:solidFill>
                            <a:schemeClr val="tx1"/>
                          </a:solidFill>
                        </a:rPr>
                        <a:t>, perbup, sk penerima dan contoh format  dapat di dwonload di</a:t>
                      </a:r>
                    </a:p>
                    <a:p>
                      <a:pPr algn="l"/>
                      <a:r>
                        <a:rPr lang="id-ID" sz="1800" b="1" u="none" baseline="0" dirty="0" smtClean="0">
                          <a:solidFill>
                            <a:schemeClr val="tx1"/>
                          </a:solidFill>
                        </a:rPr>
                        <a:t>www.bag-kesra,kebumenkab.go.id</a:t>
                      </a:r>
                      <a:endParaRPr lang="id-ID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solidFill>
                            <a:schemeClr val="tx1"/>
                          </a:solidFill>
                        </a:rPr>
                        <a:t>Dokumen sedang</a:t>
                      </a:r>
                      <a:r>
                        <a:rPr lang="id-ID" sz="2400" baseline="0" dirty="0" smtClean="0">
                          <a:solidFill>
                            <a:schemeClr val="tx1"/>
                          </a:solidFill>
                        </a:rPr>
                        <a:t> dalam proses upload</a:t>
                      </a:r>
                      <a:endParaRPr lang="id-ID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id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53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1" name="Picture 4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9" t="20499" r="15273" b="10001"/>
          <a:stretch/>
        </p:blipFill>
        <p:spPr bwMode="auto">
          <a:xfrm>
            <a:off x="-36512" y="8012"/>
            <a:ext cx="9361040" cy="684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67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6714</TotalTime>
  <Words>257</Words>
  <Application>Microsoft Office PowerPoint</Application>
  <PresentationFormat>On-screen Show (4:3)</PresentationFormat>
  <Paragraphs>53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Trek</vt:lpstr>
      <vt:lpstr>Teknis pemberkasan  PEncairan BELANJA BANTUAN KEUANGAN KEPADA PEMERINTAH DESA UNTUK OPERASIONAL TPQ  TAHUN ANGGARAN 2018</vt:lpstr>
      <vt:lpstr>PowerPoint Presentation</vt:lpstr>
      <vt:lpstr>PowerPoint Presentation</vt:lpstr>
      <vt:lpstr>Hal-hal yang perlu di perhatikan</vt:lpstr>
      <vt:lpstr>PowerPoint Presentation</vt:lpstr>
    </vt:vector>
  </TitlesOfParts>
  <Company>Deftones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ARAH KEBIJAKAN KEAGAMAAN PEMERINTAH  KABUPATEN KEBUMEN   OLEH :  KEPALA BAGIAN  KESEJAHTERAAN RAKYAT  SETDA KABUPATEN KEBUMEN</dc:title>
  <dc:creator>LENOVO</dc:creator>
  <cp:lastModifiedBy>user</cp:lastModifiedBy>
  <cp:revision>145</cp:revision>
  <cp:lastPrinted>2018-04-25T04:31:14Z</cp:lastPrinted>
  <dcterms:created xsi:type="dcterms:W3CDTF">2014-01-27T14:06:51Z</dcterms:created>
  <dcterms:modified xsi:type="dcterms:W3CDTF">2018-05-05T03:57:59Z</dcterms:modified>
</cp:coreProperties>
</file>